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87868E-77A5-45E0-BE93-37FA2144E33C}" v="42" dt="2020-11-27T17:04:11.406"/>
    <p1510:client id="{92B453D4-1B8E-4BDB-BA84-6B6C023A8409}" v="663" dt="2020-11-27T17:26:21.5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ривоногова Вера Юрьевна" userId="S::krivonogovavu@ieml.ru::e00f60a9-9c23-4614-a31a-e4f254dc2b79" providerId="AD" clId="Web-{92B453D4-1B8E-4BDB-BA84-6B6C023A8409}"/>
    <pc:docChg chg="modSld">
      <pc:chgData name="Кривоногова Вера Юрьевна" userId="S::krivonogovavu@ieml.ru::e00f60a9-9c23-4614-a31a-e4f254dc2b79" providerId="AD" clId="Web-{92B453D4-1B8E-4BDB-BA84-6B6C023A8409}" dt="2020-11-27T17:26:21.596" v="610" actId="20577"/>
      <pc:docMkLst>
        <pc:docMk/>
      </pc:docMkLst>
      <pc:sldChg chg="modSp">
        <pc:chgData name="Кривоногова Вера Юрьевна" userId="S::krivonogovavu@ieml.ru::e00f60a9-9c23-4614-a31a-e4f254dc2b79" providerId="AD" clId="Web-{92B453D4-1B8E-4BDB-BA84-6B6C023A8409}" dt="2020-11-27T17:07:08.175" v="20" actId="20577"/>
        <pc:sldMkLst>
          <pc:docMk/>
          <pc:sldMk cId="0" sldId="259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06:42.019" v="2" actId="20577"/>
          <ac:spMkLst>
            <pc:docMk/>
            <pc:sldMk cId="0" sldId="259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06:54.128" v="6" actId="20577"/>
          <ac:spMkLst>
            <pc:docMk/>
            <pc:sldMk cId="0" sldId="259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06:58.488" v="13" actId="20577"/>
          <ac:spMkLst>
            <pc:docMk/>
            <pc:sldMk cId="0" sldId="259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07:08.175" v="20" actId="20577"/>
          <ac:spMkLst>
            <pc:docMk/>
            <pc:sldMk cId="0" sldId="259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09:50.068" v="95" actId="20577"/>
        <pc:sldMkLst>
          <pc:docMk/>
          <pc:sldMk cId="0" sldId="260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09:50.068" v="95" actId="20577"/>
          <ac:spMkLst>
            <pc:docMk/>
            <pc:sldMk cId="0" sldId="260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08:21.270" v="75" actId="20577"/>
          <ac:spMkLst>
            <pc:docMk/>
            <pc:sldMk cId="0" sldId="260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07:46.285" v="60" actId="20577"/>
          <ac:spMkLst>
            <pc:docMk/>
            <pc:sldMk cId="0" sldId="260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08:32.489" v="88" actId="20577"/>
          <ac:spMkLst>
            <pc:docMk/>
            <pc:sldMk cId="0" sldId="260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10:44.584" v="125" actId="20577"/>
        <pc:sldMkLst>
          <pc:docMk/>
          <pc:sldMk cId="0" sldId="261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10:18.428" v="99" actId="20577"/>
          <ac:spMkLst>
            <pc:docMk/>
            <pc:sldMk cId="0" sldId="261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0:25.084" v="105" actId="20577"/>
          <ac:spMkLst>
            <pc:docMk/>
            <pc:sldMk cId="0" sldId="261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0:36.365" v="116" actId="20577"/>
          <ac:spMkLst>
            <pc:docMk/>
            <pc:sldMk cId="0" sldId="261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0:44.584" v="125" actId="20577"/>
          <ac:spMkLst>
            <pc:docMk/>
            <pc:sldMk cId="0" sldId="261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11:49.241" v="169" actId="20577"/>
        <pc:sldMkLst>
          <pc:docMk/>
          <pc:sldMk cId="0" sldId="262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11:05.803" v="130" actId="20577"/>
          <ac:spMkLst>
            <pc:docMk/>
            <pc:sldMk cId="0" sldId="262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1:20.475" v="143" actId="20577"/>
          <ac:spMkLst>
            <pc:docMk/>
            <pc:sldMk cId="0" sldId="262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1:29.929" v="154" actId="20577"/>
          <ac:spMkLst>
            <pc:docMk/>
            <pc:sldMk cId="0" sldId="262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1:49.241" v="169" actId="20577"/>
          <ac:spMkLst>
            <pc:docMk/>
            <pc:sldMk cId="0" sldId="262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16:02.198" v="293" actId="20577"/>
        <pc:sldMkLst>
          <pc:docMk/>
          <pc:sldMk cId="0" sldId="264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15:34.494" v="258" actId="20577"/>
          <ac:spMkLst>
            <pc:docMk/>
            <pc:sldMk cId="0" sldId="264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5:38.213" v="262" actId="20577"/>
          <ac:spMkLst>
            <pc:docMk/>
            <pc:sldMk cId="0" sldId="264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5:44.400" v="275" actId="20577"/>
          <ac:spMkLst>
            <pc:docMk/>
            <pc:sldMk cId="0" sldId="264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6:02.198" v="293" actId="20577"/>
          <ac:spMkLst>
            <pc:docMk/>
            <pc:sldMk cId="0" sldId="264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15:07.697" v="253" actId="20577"/>
        <pc:sldMkLst>
          <pc:docMk/>
          <pc:sldMk cId="0" sldId="265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14:50.415" v="231" actId="20577"/>
          <ac:spMkLst>
            <pc:docMk/>
            <pc:sldMk cId="0" sldId="265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4:54.259" v="237" actId="20577"/>
          <ac:spMkLst>
            <pc:docMk/>
            <pc:sldMk cId="0" sldId="265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5:00.697" v="244" actId="20577"/>
          <ac:spMkLst>
            <pc:docMk/>
            <pc:sldMk cId="0" sldId="265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5:07.697" v="253" actId="20577"/>
          <ac:spMkLst>
            <pc:docMk/>
            <pc:sldMk cId="0" sldId="265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12:52.242" v="198" actId="20577"/>
        <pc:sldMkLst>
          <pc:docMk/>
          <pc:sldMk cId="0" sldId="266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12:29.976" v="174" actId="20577"/>
          <ac:spMkLst>
            <pc:docMk/>
            <pc:sldMk cId="0" sldId="266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2:37.851" v="180" actId="20577"/>
          <ac:spMkLst>
            <pc:docMk/>
            <pc:sldMk cId="0" sldId="266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2:41.586" v="188" actId="20577"/>
          <ac:spMkLst>
            <pc:docMk/>
            <pc:sldMk cId="0" sldId="266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2:52.242" v="198" actId="20577"/>
          <ac:spMkLst>
            <pc:docMk/>
            <pc:sldMk cId="0" sldId="266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14:08.337" v="226" actId="20577"/>
        <pc:sldMkLst>
          <pc:docMk/>
          <pc:sldMk cId="0" sldId="267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13:36.461" v="203" actId="20577"/>
          <ac:spMkLst>
            <pc:docMk/>
            <pc:sldMk cId="0" sldId="267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3:44.274" v="207" actId="20577"/>
          <ac:spMkLst>
            <pc:docMk/>
            <pc:sldMk cId="0" sldId="267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3:54.977" v="214" actId="20577"/>
          <ac:spMkLst>
            <pc:docMk/>
            <pc:sldMk cId="0" sldId="267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4:08.337" v="226" actId="20577"/>
          <ac:spMkLst>
            <pc:docMk/>
            <pc:sldMk cId="0" sldId="267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18:16.340" v="339" actId="20577"/>
        <pc:sldMkLst>
          <pc:docMk/>
          <pc:sldMk cId="0" sldId="269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17:40.340" v="298" actId="20577"/>
          <ac:spMkLst>
            <pc:docMk/>
            <pc:sldMk cId="0" sldId="269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7:54.636" v="317" actId="20577"/>
          <ac:spMkLst>
            <pc:docMk/>
            <pc:sldMk cId="0" sldId="269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8:10.996" v="330" actId="20577"/>
          <ac:spMkLst>
            <pc:docMk/>
            <pc:sldMk cId="0" sldId="269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8:16.340" v="339" actId="20577"/>
          <ac:spMkLst>
            <pc:docMk/>
            <pc:sldMk cId="0" sldId="269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19:49.091" v="391" actId="20577"/>
        <pc:sldMkLst>
          <pc:docMk/>
          <pc:sldMk cId="0" sldId="270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19:19.950" v="345" actId="20577"/>
          <ac:spMkLst>
            <pc:docMk/>
            <pc:sldMk cId="0" sldId="270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9:27.794" v="359" actId="20577"/>
          <ac:spMkLst>
            <pc:docMk/>
            <pc:sldMk cId="0" sldId="270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9:36.341" v="378" actId="20577"/>
          <ac:spMkLst>
            <pc:docMk/>
            <pc:sldMk cId="0" sldId="270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19:49.091" v="391" actId="20577"/>
          <ac:spMkLst>
            <pc:docMk/>
            <pc:sldMk cId="0" sldId="270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21:41.702" v="472" actId="20577"/>
        <pc:sldMkLst>
          <pc:docMk/>
          <pc:sldMk cId="0" sldId="271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20:54.826" v="402" actId="20577"/>
          <ac:spMkLst>
            <pc:docMk/>
            <pc:sldMk cId="0" sldId="271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21:41.702" v="472" actId="20577"/>
          <ac:spMkLst>
            <pc:docMk/>
            <pc:sldMk cId="0" sldId="271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21:31.733" v="455" actId="20577"/>
          <ac:spMkLst>
            <pc:docMk/>
            <pc:sldMk cId="0" sldId="271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21:24.889" v="440" actId="20577"/>
          <ac:spMkLst>
            <pc:docMk/>
            <pc:sldMk cId="0" sldId="271"/>
            <ac:spMk id="14" creationId="{00000000-0000-0000-0000-000000000000}"/>
          </ac:spMkLst>
        </pc:sp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24:21.345" v="551" actId="20577"/>
        <pc:sldMkLst>
          <pc:docMk/>
          <pc:sldMk cId="0" sldId="273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23:57.250" v="506" actId="20577"/>
          <ac:spMkLst>
            <pc:docMk/>
            <pc:sldMk cId="0" sldId="273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24:13.079" v="532" actId="20577"/>
          <ac:spMkLst>
            <pc:docMk/>
            <pc:sldMk cId="0" sldId="273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24:05.157" v="519" actId="20577"/>
          <ac:spMkLst>
            <pc:docMk/>
            <pc:sldMk cId="0" sldId="273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24:21.345" v="551" actId="20577"/>
          <ac:spMkLst>
            <pc:docMk/>
            <pc:sldMk cId="0" sldId="273"/>
            <ac:spMk id="14" creationId="{00000000-0000-0000-0000-000000000000}"/>
          </ac:spMkLst>
        </pc:spChg>
        <pc:picChg chg="mod">
          <ac:chgData name="Кривоногова Вера Юрьевна" userId="S::krivonogovavu@ieml.ru::e00f60a9-9c23-4614-a31a-e4f254dc2b79" providerId="AD" clId="Web-{92B453D4-1B8E-4BDB-BA84-6B6C023A8409}" dt="2020-11-27T17:23:44.953" v="482" actId="1076"/>
          <ac:picMkLst>
            <pc:docMk/>
            <pc:sldMk cId="0" sldId="273"/>
            <ac:picMk id="11" creationId="{00000000-0000-0000-0000-000000000000}"/>
          </ac:picMkLst>
        </pc:picChg>
      </pc:sldChg>
      <pc:sldChg chg="modSp">
        <pc:chgData name="Кривоногова Вера Юрьевна" userId="S::krivonogovavu@ieml.ru::e00f60a9-9c23-4614-a31a-e4f254dc2b79" providerId="AD" clId="Web-{92B453D4-1B8E-4BDB-BA84-6B6C023A8409}" dt="2020-11-27T17:26:21.596" v="609" actId="20577"/>
        <pc:sldMkLst>
          <pc:docMk/>
          <pc:sldMk cId="0" sldId="274"/>
        </pc:sldMkLst>
        <pc:spChg chg="mod">
          <ac:chgData name="Кривоногова Вера Юрьевна" userId="S::krivonogovavu@ieml.ru::e00f60a9-9c23-4614-a31a-e4f254dc2b79" providerId="AD" clId="Web-{92B453D4-1B8E-4BDB-BA84-6B6C023A8409}" dt="2020-11-27T17:25:32.564" v="559" actId="20577"/>
          <ac:spMkLst>
            <pc:docMk/>
            <pc:sldMk cId="0" sldId="274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25:53.705" v="590" actId="20577"/>
          <ac:spMkLst>
            <pc:docMk/>
            <pc:sldMk cId="0" sldId="274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25:45.892" v="573" actId="20577"/>
          <ac:spMkLst>
            <pc:docMk/>
            <pc:sldMk cId="0" sldId="274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92B453D4-1B8E-4BDB-BA84-6B6C023A8409}" dt="2020-11-27T17:26:21.596" v="609" actId="20577"/>
          <ac:spMkLst>
            <pc:docMk/>
            <pc:sldMk cId="0" sldId="274"/>
            <ac:spMk id="14" creationId="{00000000-0000-0000-0000-000000000000}"/>
          </ac:spMkLst>
        </pc:spChg>
      </pc:sldChg>
    </pc:docChg>
  </pc:docChgLst>
  <pc:docChgLst>
    <pc:chgData name="Кривоногова Вера Юрьевна" userId="S::krivonogovavu@ieml.ru::e00f60a9-9c23-4614-a31a-e4f254dc2b79" providerId="AD" clId="Web-{2787868E-77A5-45E0-BE93-37FA2144E33C}"/>
    <pc:docChg chg="modSld">
      <pc:chgData name="Кривоногова Вера Юрьевна" userId="S::krivonogovavu@ieml.ru::e00f60a9-9c23-4614-a31a-e4f254dc2b79" providerId="AD" clId="Web-{2787868E-77A5-45E0-BE93-37FA2144E33C}" dt="2020-11-27T17:04:11.406" v="38" actId="20577"/>
      <pc:docMkLst>
        <pc:docMk/>
      </pc:docMkLst>
      <pc:sldChg chg="modSp">
        <pc:chgData name="Кривоногова Вера Юрьевна" userId="S::krivonogovavu@ieml.ru::e00f60a9-9c23-4614-a31a-e4f254dc2b79" providerId="AD" clId="Web-{2787868E-77A5-45E0-BE93-37FA2144E33C}" dt="2020-11-27T17:04:11.406" v="37" actId="20577"/>
        <pc:sldMkLst>
          <pc:docMk/>
          <pc:sldMk cId="0" sldId="258"/>
        </pc:sldMkLst>
        <pc:spChg chg="mod">
          <ac:chgData name="Кривоногова Вера Юрьевна" userId="S::krivonogovavu@ieml.ru::e00f60a9-9c23-4614-a31a-e4f254dc2b79" providerId="AD" clId="Web-{2787868E-77A5-45E0-BE93-37FA2144E33C}" dt="2020-11-27T17:03:39.452" v="6" actId="20577"/>
          <ac:spMkLst>
            <pc:docMk/>
            <pc:sldMk cId="0" sldId="258"/>
            <ac:spMk id="8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2787868E-77A5-45E0-BE93-37FA2144E33C}" dt="2020-11-27T17:03:48.796" v="8" actId="20577"/>
          <ac:spMkLst>
            <pc:docMk/>
            <pc:sldMk cId="0" sldId="258"/>
            <ac:spMk id="12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2787868E-77A5-45E0-BE93-37FA2144E33C}" dt="2020-11-27T17:04:01.640" v="26" actId="20577"/>
          <ac:spMkLst>
            <pc:docMk/>
            <pc:sldMk cId="0" sldId="258"/>
            <ac:spMk id="13" creationId="{00000000-0000-0000-0000-000000000000}"/>
          </ac:spMkLst>
        </pc:spChg>
        <pc:spChg chg="mod">
          <ac:chgData name="Кривоногова Вера Юрьевна" userId="S::krivonogovavu@ieml.ru::e00f60a9-9c23-4614-a31a-e4f254dc2b79" providerId="AD" clId="Web-{2787868E-77A5-45E0-BE93-37FA2144E33C}" dt="2020-11-27T17:04:11.406" v="37" actId="20577"/>
          <ac:spMkLst>
            <pc:docMk/>
            <pc:sldMk cId="0" sldId="258"/>
            <ac:spMk id="1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FACCA-C484-4A5A-84D6-1A1BC2DD0113}" type="datetimeFigureOut">
              <a:rPr lang="ru-RU" smtClean="0"/>
              <a:pPr/>
              <a:t>08.11.2023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E4D28-E238-4F92-81A4-BF50181190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3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slide" Target="slide15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3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slide" Target="slide1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13.xml"/><Relationship Id="rId7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17.xml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3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slide" Target="slide18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" Target="slide16.xml"/><Relationship Id="rId7" Type="http://schemas.openxmlformats.org/officeDocument/2006/relationships/slide" Target="slide19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microsoft.com/office/2007/relationships/hdphoto" Target="../media/hdphoto3.wdp"/><Relationship Id="rId4" Type="http://schemas.openxmlformats.org/officeDocument/2006/relationships/image" Target="../media/image35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" Target="slide20.xml"/><Relationship Id="rId7" Type="http://schemas.openxmlformats.org/officeDocument/2006/relationships/image" Target="../media/image3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microsoft.com/office/2007/relationships/hdphoto" Target="../media/hdphoto4.wdp"/><Relationship Id="rId4" Type="http://schemas.openxmlformats.org/officeDocument/2006/relationships/image" Target="../media/image38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7" Type="http://schemas.openxmlformats.org/officeDocument/2006/relationships/image" Target="../media/image4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slide" Target="slide17.xml"/><Relationship Id="rId7" Type="http://schemas.openxmlformats.org/officeDocument/2006/relationships/image" Target="../media/image3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microsoft.com/office/2007/relationships/hdphoto" Target="../media/hdphoto6.wdp"/><Relationship Id="rId4" Type="http://schemas.openxmlformats.org/officeDocument/2006/relationships/image" Target="../media/image46.pn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9.xml"/><Relationship Id="rId7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slide" Target="slide4.xml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slide" Target="slide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slide" Target="slide1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2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slide" Target="slide14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5н45-1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682004"/>
            <a:ext cx="9144000" cy="6175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3965034"/>
            <a:ext cx="530629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gradFill>
                  <a:gsLst>
                    <a:gs pos="0">
                      <a:srgbClr val="FFFF00"/>
                    </a:gs>
                    <a:gs pos="50000">
                      <a:srgbClr val="FFC000"/>
                    </a:gs>
                    <a:gs pos="100000">
                      <a:srgbClr val="FF0000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КВЕСТ ИГРА</a:t>
            </a:r>
            <a:endParaRPr lang="ru-RU" sz="8000" b="1" cap="none" spc="0" dirty="0">
              <a:ln w="18415" cmpd="sng">
                <a:solidFill>
                  <a:srgbClr val="FFFFFF"/>
                </a:solidFill>
                <a:prstDash val="solid"/>
              </a:ln>
              <a:gradFill>
                <a:gsLst>
                  <a:gs pos="0">
                    <a:srgbClr val="FFFF00"/>
                  </a:gs>
                  <a:gs pos="50000">
                    <a:srgbClr val="FFC000"/>
                  </a:gs>
                  <a:gs pos="100000">
                    <a:srgbClr val="FF0000"/>
                  </a:gs>
                </a:gsLst>
                <a:lin ang="5400000" scaled="0"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7861300" y="5778500"/>
            <a:ext cx="1117600" cy="863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3FE568-436E-D770-A467-CC721F666977}"/>
              </a:ext>
            </a:extLst>
          </p:cNvPr>
          <p:cNvSpPr txBox="1"/>
          <p:nvPr/>
        </p:nvSpPr>
        <p:spPr>
          <a:xfrm>
            <a:off x="2233535" y="3105675"/>
            <a:ext cx="46769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800" b="1" cap="none" spc="0" dirty="0">
              <a:ln w="18415" cmpd="sng">
                <a:solidFill>
                  <a:srgbClr val="FFFFFF"/>
                </a:solidFill>
                <a:prstDash val="solid"/>
              </a:ln>
              <a:gradFill>
                <a:gsLst>
                  <a:gs pos="0">
                    <a:srgbClr val="FFFF00"/>
                  </a:gs>
                  <a:gs pos="50000">
                    <a:srgbClr val="FFC000"/>
                  </a:gs>
                  <a:gs pos="100000">
                    <a:srgbClr val="FF0000"/>
                  </a:gs>
                </a:gsLst>
                <a:lin ang="5400000" scaled="0"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8484604-1C33-331D-9242-CA3FB0FCD811}"/>
              </a:ext>
            </a:extLst>
          </p:cNvPr>
          <p:cNvSpPr/>
          <p:nvPr/>
        </p:nvSpPr>
        <p:spPr>
          <a:xfrm>
            <a:off x="854439" y="5778500"/>
            <a:ext cx="641579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18415" cmpd="sng">
                  <a:solidFill>
                    <a:srgbClr val="FFFFFF"/>
                  </a:solidFill>
                  <a:prstDash val="solid"/>
                </a:ln>
                <a:gradFill>
                  <a:gsLst>
                    <a:gs pos="0">
                      <a:srgbClr val="FFFF00"/>
                    </a:gs>
                    <a:gs pos="50000">
                      <a:srgbClr val="FFC000"/>
                    </a:gs>
                    <a:gs pos="100000">
                      <a:srgbClr val="FF0000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учит буквы</a:t>
            </a:r>
            <a:endParaRPr lang="ru-RU" sz="8000" b="1" cap="none" spc="0" dirty="0">
              <a:ln w="18415" cmpd="sng">
                <a:solidFill>
                  <a:srgbClr val="FFFFFF"/>
                </a:solidFill>
                <a:prstDash val="solid"/>
              </a:ln>
              <a:gradFill>
                <a:gsLst>
                  <a:gs pos="0">
                    <a:srgbClr val="FFFF00"/>
                  </a:gs>
                  <a:gs pos="50000">
                    <a:srgbClr val="FFC000"/>
                  </a:gs>
                  <a:gs pos="100000">
                    <a:srgbClr val="FF0000"/>
                  </a:gs>
                </a:gsLst>
                <a:lin ang="5400000" scaled="0"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4910" y="35673"/>
            <a:ext cx="84939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"Детский сад №43 комбинированного вида" Приволжского района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13019" y="802182"/>
            <a:ext cx="3089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Повстречался Колобку Волк.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1772816"/>
            <a:ext cx="3888432" cy="23762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/>
              <a:t>    В этой букве нег угла,</a:t>
            </a:r>
            <a:br>
              <a:rPr lang="ru-RU" sz="2000" b="1" dirty="0"/>
            </a:br>
            <a:r>
              <a:rPr lang="ru-RU" sz="2000" b="1" dirty="0"/>
              <a:t>    Оттого она кругла.</a:t>
            </a:r>
            <a:br>
              <a:rPr lang="ru-RU" sz="2000" b="1" dirty="0"/>
            </a:br>
            <a:r>
              <a:rPr lang="ru-RU" sz="2000" b="1" dirty="0"/>
              <a:t>    До того она кругла —</a:t>
            </a:r>
            <a:br>
              <a:rPr lang="ru-RU" sz="2000" b="1" dirty="0"/>
            </a:br>
            <a:r>
              <a:rPr lang="ru-RU" sz="2000" b="1" dirty="0"/>
              <a:t>    Покатиться бы могла.</a:t>
            </a:r>
          </a:p>
        </p:txBody>
      </p:sp>
      <p:pic>
        <p:nvPicPr>
          <p:cNvPr id="16" name="Рисунок 15" descr="kolobok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9552" y="1628800"/>
            <a:ext cx="3744416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5392" y="5044605"/>
            <a:ext cx="1365432" cy="1391405"/>
          </a:xfrm>
          <a:prstGeom prst="rect">
            <a:avLst/>
          </a:prstGeom>
        </p:spPr>
      </p:pic>
      <p:pic>
        <p:nvPicPr>
          <p:cNvPr id="9" name="Рисунок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27" y="5044605"/>
            <a:ext cx="1312073" cy="1457859"/>
          </a:xfrm>
          <a:prstGeom prst="rect">
            <a:avLst/>
          </a:prstGeom>
        </p:spPr>
      </p:pic>
      <p:pic>
        <p:nvPicPr>
          <p:cNvPr id="10" name="Рисунок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904" y="5102510"/>
            <a:ext cx="1296508" cy="133350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Повстречался Колобку Медведь.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1700808"/>
            <a:ext cx="3888432" cy="23762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   Если сделаю я губки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Очень тоненькою трубкой,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Звук потом произведу,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То услышишь букву...</a:t>
            </a:r>
          </a:p>
        </p:txBody>
      </p:sp>
      <p:pic>
        <p:nvPicPr>
          <p:cNvPr id="15" name="Рисунок 14" descr="maxresdefault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63907" y="1340768"/>
            <a:ext cx="4429359" cy="3132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01" y="5058274"/>
            <a:ext cx="1369397" cy="1398031"/>
          </a:xfrm>
          <a:prstGeom prst="rect">
            <a:avLst/>
          </a:prstGeom>
        </p:spPr>
      </p:pic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5392" y="5044605"/>
            <a:ext cx="1365432" cy="1391405"/>
          </a:xfrm>
          <a:prstGeom prst="rect">
            <a:avLst/>
          </a:prstGeom>
        </p:spPr>
      </p:pic>
      <p:pic>
        <p:nvPicPr>
          <p:cNvPr id="22" name="Рисунок 2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76" y="5058274"/>
            <a:ext cx="1334369" cy="1377736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Повстречалась Колобку Лиса.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1700808"/>
            <a:ext cx="3888432" cy="23762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/>
              <a:t>    Рак — речной усатый рак.</a:t>
            </a:r>
            <a:br>
              <a:rPr lang="ru-RU" sz="2000" b="1" dirty="0"/>
            </a:br>
            <a:r>
              <a:rPr lang="ru-RU" sz="2000" b="1" dirty="0"/>
              <a:t>    Учится он кое-как.</a:t>
            </a:r>
            <a:br>
              <a:rPr lang="ru-RU" sz="2000" b="1" dirty="0"/>
            </a:br>
            <a:r>
              <a:rPr lang="ru-RU" sz="2000" b="1" dirty="0"/>
              <a:t>    Не бери с него пример,</a:t>
            </a:r>
            <a:br>
              <a:rPr lang="ru-RU" sz="2000" b="1" dirty="0"/>
            </a:br>
            <a:r>
              <a:rPr lang="ru-RU" sz="2000" b="1" dirty="0"/>
              <a:t>    А запомни букву...</a:t>
            </a:r>
          </a:p>
        </p:txBody>
      </p:sp>
      <p:pic>
        <p:nvPicPr>
          <p:cNvPr id="18" name="Рисунок 17" descr="3500100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27584" y="1340768"/>
            <a:ext cx="2448272" cy="3264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699" y="5049604"/>
            <a:ext cx="1208618" cy="1346602"/>
          </a:xfrm>
          <a:prstGeom prst="rect">
            <a:avLst/>
          </a:prstGeom>
        </p:spPr>
      </p:pic>
      <p:pic>
        <p:nvPicPr>
          <p:cNvPr id="20" name="Рисунок 1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8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484" y="5075113"/>
            <a:ext cx="1351166" cy="1381192"/>
          </a:xfrm>
          <a:prstGeom prst="rect">
            <a:avLst/>
          </a:prstGeom>
        </p:spPr>
      </p:pic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949" y="5148205"/>
            <a:ext cx="1308100" cy="130810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78262_1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67544" y="1052736"/>
            <a:ext cx="8280920" cy="55446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886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Хорошо погулял Колобок. За помощь тебя благодарит и ставит тебе четверку, потому что ты один раз ошибся.</a:t>
            </a:r>
          </a:p>
        </p:txBody>
      </p:sp>
      <p:pic>
        <p:nvPicPr>
          <p:cNvPr id="2" name="Рисунок 1" descr="kolobok10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635896" y="1340768"/>
            <a:ext cx="3764433" cy="4093074"/>
          </a:xfrm>
          <a:prstGeom prst="rect">
            <a:avLst/>
          </a:prstGeom>
        </p:spPr>
      </p:pic>
      <p:pic>
        <p:nvPicPr>
          <p:cNvPr id="6" name="Рисунок 5" descr="Cool Text - 4 300845783615208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483768" y="2348880"/>
            <a:ext cx="1691468" cy="2088232"/>
          </a:xfrm>
          <a:prstGeom prst="rect">
            <a:avLst/>
          </a:prstGeom>
        </p:spPr>
      </p:pic>
      <p:sp>
        <p:nvSpPr>
          <p:cNvPr id="7" name="Управляющая кнопка: настраиваемая 6">
            <a:hlinkClick r:id="" action="ppaction://hlinkshowjump?jump=endshow" highlightClick="1"/>
          </p:cNvPr>
          <p:cNvSpPr/>
          <p:nvPr/>
        </p:nvSpPr>
        <p:spPr>
          <a:xfrm>
            <a:off x="6643702" y="4714884"/>
            <a:ext cx="1042416" cy="104241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выход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Повстречался Колобку Волк.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/>
              <a:t>Ответы:</a:t>
            </a:r>
          </a:p>
        </p:txBody>
      </p:sp>
      <p:pic>
        <p:nvPicPr>
          <p:cNvPr id="16" name="Рисунок 15" descr="kolobok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9552" y="1628800"/>
            <a:ext cx="3744416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5054600" y="1700808"/>
            <a:ext cx="3765872" cy="23762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     У моей соседки гусь,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Он пугает всех сердито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Этой буквой алфавита,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Но его я не боюсь!</a:t>
            </a:r>
          </a:p>
        </p:txBody>
      </p:sp>
      <p:pic>
        <p:nvPicPr>
          <p:cNvPr id="2" name="Рисунок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17" y="5070747"/>
            <a:ext cx="1832274" cy="1339850"/>
          </a:xfrm>
          <a:prstGeom prst="rect">
            <a:avLst/>
          </a:prstGeom>
        </p:spPr>
      </p:pic>
      <p:pic>
        <p:nvPicPr>
          <p:cNvPr id="21" name="Рисунок 2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787" y="5070747"/>
            <a:ext cx="1777665" cy="1501140"/>
          </a:xfrm>
          <a:prstGeom prst="rect">
            <a:avLst/>
          </a:prstGeom>
        </p:spPr>
      </p:pic>
      <p:pic>
        <p:nvPicPr>
          <p:cNvPr id="22" name="Рисунок 2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712" y="5102510"/>
            <a:ext cx="1296508" cy="133350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Повстречался Колобку Медведь.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1798551"/>
            <a:ext cx="3888432" cy="23762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     Что за гласная такая,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Не простая, а двойная,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И поклясться я готов —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Нет её в начале слов!   </a:t>
            </a:r>
          </a:p>
        </p:txBody>
      </p:sp>
      <p:pic>
        <p:nvPicPr>
          <p:cNvPr id="15" name="Рисунок 14" descr="maxresdefault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63908" y="1340768"/>
            <a:ext cx="4427699" cy="3131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 descr="C:\Users\Lenovo\Music\y (1).jpg">
            <a:hlinkClick r:id="rId3" action="ppaction://hlinksldjump"/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6154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869"/>
          <a:stretch/>
        </p:blipFill>
        <p:spPr bwMode="auto">
          <a:xfrm>
            <a:off x="4925464" y="5059448"/>
            <a:ext cx="690798" cy="14799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C:\Users\Lenovo\Music\y (1).jpg">
            <a:hlinkClick r:id="rId3" action="ppaction://hlinksldjump"/>
          </p:cNvPr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63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410"/>
          <a:stretch/>
        </p:blipFill>
        <p:spPr bwMode="auto">
          <a:xfrm>
            <a:off x="3753167" y="5059448"/>
            <a:ext cx="1266847" cy="14799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976" y="5058274"/>
            <a:ext cx="1434481" cy="1481102"/>
          </a:xfrm>
          <a:prstGeom prst="rect">
            <a:avLst/>
          </a:prstGeom>
        </p:spPr>
      </p:pic>
      <p:pic>
        <p:nvPicPr>
          <p:cNvPr id="23" name="Рисунок 2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74" y="5090177"/>
            <a:ext cx="1275593" cy="1449199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Повстречалась Колобку Лиса.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4048" y="4581128"/>
            <a:ext cx="123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15446" y="1741657"/>
            <a:ext cx="4105026" cy="2438582"/>
          </a:xfrm>
          <a:prstGeom prst="roundRect">
            <a:avLst>
              <a:gd name="adj" fmla="val 2331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    Взяли «Н» и справа ножку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Растянули мы немножко,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Да свернули буквой «О» —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Ну, и что произошло?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6021288"/>
            <a:ext cx="187220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18" name="Рисунок 17" descr="3500100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83568" y="1316765"/>
            <a:ext cx="2618432" cy="3491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83" y="5083620"/>
            <a:ext cx="1312632" cy="1428499"/>
          </a:xfrm>
          <a:prstGeom prst="rect">
            <a:avLst/>
          </a:prstGeom>
        </p:spPr>
      </p:pic>
      <p:pic>
        <p:nvPicPr>
          <p:cNvPr id="6" name="Рисунок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60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176" y="5083620"/>
            <a:ext cx="1840023" cy="1401710"/>
          </a:xfrm>
          <a:prstGeom prst="rect">
            <a:avLst/>
          </a:prstGeom>
        </p:spPr>
      </p:pic>
      <p:pic>
        <p:nvPicPr>
          <p:cNvPr id="19" name="Рисунок 1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5391" y="5044605"/>
            <a:ext cx="1413831" cy="1440725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4493065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07704" y="1628800"/>
            <a:ext cx="3845205" cy="3312368"/>
          </a:xfrm>
          <a:prstGeom prst="rect">
            <a:avLst/>
          </a:prstGeom>
        </p:spPr>
      </p:pic>
      <p:pic>
        <p:nvPicPr>
          <p:cNvPr id="5" name="Рисунок 4" descr="778262_1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7544" y="1124744"/>
            <a:ext cx="8280920" cy="55446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44624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Хорошо погулял Колобок. За помощь он тебя благодарит и ставит тебе тройку. Он огорчен, потому что ты ошибся дважды.</a:t>
            </a:r>
          </a:p>
        </p:txBody>
      </p:sp>
      <p:pic>
        <p:nvPicPr>
          <p:cNvPr id="7" name="Рисунок 6" descr="Cool Text - 3 300845741563641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932040" y="1628799"/>
            <a:ext cx="2140883" cy="2164153"/>
          </a:xfrm>
          <a:prstGeom prst="rect">
            <a:avLst/>
          </a:prstGeom>
        </p:spPr>
      </p:pic>
      <p:sp>
        <p:nvSpPr>
          <p:cNvPr id="6" name="Управляющая кнопка: настраиваемая 5">
            <a:hlinkClick r:id="" action="ppaction://hlinkshowjump?jump=endshow" highlightClick="1"/>
          </p:cNvPr>
          <p:cNvSpPr/>
          <p:nvPr/>
        </p:nvSpPr>
        <p:spPr>
          <a:xfrm>
            <a:off x="7572396" y="5715016"/>
            <a:ext cx="1042416" cy="104241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выход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Повстречался Колобку Медведь.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70288" y="4571551"/>
            <a:ext cx="1732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1798551"/>
            <a:ext cx="3888432" cy="23762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     Яблочко растёт на ветке,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Его любят наши детки.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Яблочко люблю и я -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С ним запомню букву ...</a:t>
            </a:r>
          </a:p>
        </p:txBody>
      </p:sp>
      <p:pic>
        <p:nvPicPr>
          <p:cNvPr id="15" name="Рисунок 14" descr="maxresdefault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63908" y="1340768"/>
            <a:ext cx="4443196" cy="3142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49" y="5016140"/>
            <a:ext cx="1211429" cy="1462799"/>
          </a:xfrm>
          <a:prstGeom prst="rect">
            <a:avLst/>
          </a:prstGeom>
        </p:spPr>
      </p:pic>
      <p:pic>
        <p:nvPicPr>
          <p:cNvPr id="22" name="Рисунок 2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711" y="5042895"/>
            <a:ext cx="1396207" cy="1436044"/>
          </a:xfrm>
          <a:prstGeom prst="rect">
            <a:avLst/>
          </a:prstGeom>
        </p:spPr>
      </p:pic>
      <p:pic>
        <p:nvPicPr>
          <p:cNvPr id="2" name="Рисунок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989" y="5042895"/>
            <a:ext cx="1457912" cy="1436044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Повстречалась Колобку Лиса.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51920" y="4581128"/>
            <a:ext cx="1266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1878447"/>
            <a:ext cx="3888432" cy="23762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    Эскимосам эскимос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Эскимо в кармане нёс ...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Теперь плачет "Э-э-э!"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Весь в слезах под буквой ...</a:t>
            </a:r>
          </a:p>
        </p:txBody>
      </p:sp>
      <p:pic>
        <p:nvPicPr>
          <p:cNvPr id="18" name="Рисунок 17" descr="3500100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27584" y="1340768"/>
            <a:ext cx="2588716" cy="3451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71" b="99429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23" y="5010425"/>
            <a:ext cx="2309145" cy="1517669"/>
          </a:xfrm>
          <a:prstGeom prst="rect">
            <a:avLst/>
          </a:prstGeom>
        </p:spPr>
      </p:pic>
      <p:pic>
        <p:nvPicPr>
          <p:cNvPr id="20" name="Рисунок 1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83" y="5083620"/>
            <a:ext cx="1312632" cy="1428499"/>
          </a:xfrm>
          <a:prstGeom prst="rect">
            <a:avLst/>
          </a:prstGeom>
        </p:spPr>
      </p:pic>
      <p:pic>
        <p:nvPicPr>
          <p:cNvPr id="21" name="Рисунок 2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5391" y="5044605"/>
            <a:ext cx="1413831" cy="1440725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ae004058b5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383976"/>
            <a:ext cx="9144000" cy="60900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23728" y="980728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Инструкция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7544" y="1340768"/>
            <a:ext cx="7992888" cy="4464496"/>
          </a:xfrm>
          <a:prstGeom prst="roundRect">
            <a:avLst/>
          </a:prstGeom>
          <a:gradFill>
            <a:gsLst>
              <a:gs pos="0">
                <a:schemeClr val="dk1">
                  <a:tint val="50000"/>
                  <a:satMod val="300000"/>
                  <a:alpha val="61000"/>
                </a:schemeClr>
              </a:gs>
              <a:gs pos="35000">
                <a:schemeClr val="dk1">
                  <a:tint val="37000"/>
                  <a:satMod val="300000"/>
                  <a:alpha val="67000"/>
                </a:schemeClr>
              </a:gs>
              <a:gs pos="100000">
                <a:schemeClr val="dk1">
                  <a:tint val="15000"/>
                  <a:satMod val="350000"/>
                  <a:alpha val="0"/>
                </a:schemeClr>
              </a:gs>
            </a:gsLst>
          </a:gra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2953" y="2132856"/>
            <a:ext cx="8481495" cy="4032448"/>
          </a:xfrm>
          <a:custGeom>
            <a:avLst/>
            <a:gdLst>
              <a:gd name="connsiteX0" fmla="*/ 0 w 7992888"/>
              <a:gd name="connsiteY0" fmla="*/ 0 h 4358116"/>
              <a:gd name="connsiteX1" fmla="*/ 7992888 w 7992888"/>
              <a:gd name="connsiteY1" fmla="*/ 0 h 4358116"/>
              <a:gd name="connsiteX2" fmla="*/ 7992888 w 7992888"/>
              <a:gd name="connsiteY2" fmla="*/ 4358116 h 4358116"/>
              <a:gd name="connsiteX3" fmla="*/ 0 w 7992888"/>
              <a:gd name="connsiteY3" fmla="*/ 4358116 h 4358116"/>
              <a:gd name="connsiteX4" fmla="*/ 0 w 7992888"/>
              <a:gd name="connsiteY4" fmla="*/ 0 h 4358116"/>
              <a:gd name="connsiteX0" fmla="*/ 633100 w 7992888"/>
              <a:gd name="connsiteY0" fmla="*/ 0 h 4502132"/>
              <a:gd name="connsiteX1" fmla="*/ 7992888 w 7992888"/>
              <a:gd name="connsiteY1" fmla="*/ 144016 h 4502132"/>
              <a:gd name="connsiteX2" fmla="*/ 7992888 w 7992888"/>
              <a:gd name="connsiteY2" fmla="*/ 4502132 h 4502132"/>
              <a:gd name="connsiteX3" fmla="*/ 0 w 7992888"/>
              <a:gd name="connsiteY3" fmla="*/ 4502132 h 4502132"/>
              <a:gd name="connsiteX4" fmla="*/ 633100 w 7992888"/>
              <a:gd name="connsiteY4" fmla="*/ 0 h 4502132"/>
              <a:gd name="connsiteX0" fmla="*/ 633100 w 7992888"/>
              <a:gd name="connsiteY0" fmla="*/ 0 h 4502132"/>
              <a:gd name="connsiteX1" fmla="*/ 7359788 w 7992888"/>
              <a:gd name="connsiteY1" fmla="*/ 72008 h 4502132"/>
              <a:gd name="connsiteX2" fmla="*/ 7992888 w 7992888"/>
              <a:gd name="connsiteY2" fmla="*/ 4502132 h 4502132"/>
              <a:gd name="connsiteX3" fmla="*/ 0 w 7992888"/>
              <a:gd name="connsiteY3" fmla="*/ 4502132 h 4502132"/>
              <a:gd name="connsiteX4" fmla="*/ 633100 w 7992888"/>
              <a:gd name="connsiteY4" fmla="*/ 0 h 4502132"/>
              <a:gd name="connsiteX0" fmla="*/ 633100 w 7992888"/>
              <a:gd name="connsiteY0" fmla="*/ 0 h 4502132"/>
              <a:gd name="connsiteX1" fmla="*/ 7359788 w 7992888"/>
              <a:gd name="connsiteY1" fmla="*/ 72008 h 4502132"/>
              <a:gd name="connsiteX2" fmla="*/ 7992888 w 7992888"/>
              <a:gd name="connsiteY2" fmla="*/ 4502132 h 4502132"/>
              <a:gd name="connsiteX3" fmla="*/ 0 w 7992888"/>
              <a:gd name="connsiteY3" fmla="*/ 4248472 h 4502132"/>
              <a:gd name="connsiteX4" fmla="*/ 633100 w 7992888"/>
              <a:gd name="connsiteY4" fmla="*/ 0 h 4502132"/>
              <a:gd name="connsiteX0" fmla="*/ 1074772 w 8434560"/>
              <a:gd name="connsiteY0" fmla="*/ 0 h 4502132"/>
              <a:gd name="connsiteX1" fmla="*/ 7801460 w 8434560"/>
              <a:gd name="connsiteY1" fmla="*/ 72008 h 4502132"/>
              <a:gd name="connsiteX2" fmla="*/ 8434560 w 8434560"/>
              <a:gd name="connsiteY2" fmla="*/ 4502132 h 4502132"/>
              <a:gd name="connsiteX3" fmla="*/ 441672 w 8434560"/>
              <a:gd name="connsiteY3" fmla="*/ 4248472 h 4502132"/>
              <a:gd name="connsiteX4" fmla="*/ 1074772 w 8434560"/>
              <a:gd name="connsiteY4" fmla="*/ 0 h 4502132"/>
              <a:gd name="connsiteX0" fmla="*/ 1074772 w 8434560"/>
              <a:gd name="connsiteY0" fmla="*/ 0 h 4502132"/>
              <a:gd name="connsiteX1" fmla="*/ 7801460 w 8434560"/>
              <a:gd name="connsiteY1" fmla="*/ 72008 h 4502132"/>
              <a:gd name="connsiteX2" fmla="*/ 8355422 w 8434560"/>
              <a:gd name="connsiteY2" fmla="*/ 1368152 h 4502132"/>
              <a:gd name="connsiteX3" fmla="*/ 8434560 w 8434560"/>
              <a:gd name="connsiteY3" fmla="*/ 4502132 h 4502132"/>
              <a:gd name="connsiteX4" fmla="*/ 441672 w 8434560"/>
              <a:gd name="connsiteY4" fmla="*/ 4248472 h 4502132"/>
              <a:gd name="connsiteX5" fmla="*/ 1074772 w 8434560"/>
              <a:gd name="connsiteY5" fmla="*/ 0 h 4502132"/>
              <a:gd name="connsiteX0" fmla="*/ 1074772 w 8355422"/>
              <a:gd name="connsiteY0" fmla="*/ 0 h 4248472"/>
              <a:gd name="connsiteX1" fmla="*/ 7801460 w 8355422"/>
              <a:gd name="connsiteY1" fmla="*/ 72008 h 4248472"/>
              <a:gd name="connsiteX2" fmla="*/ 8355422 w 8355422"/>
              <a:gd name="connsiteY2" fmla="*/ 1368152 h 4248472"/>
              <a:gd name="connsiteX3" fmla="*/ 7801460 w 8355422"/>
              <a:gd name="connsiteY3" fmla="*/ 3960440 h 4248472"/>
              <a:gd name="connsiteX4" fmla="*/ 441672 w 8355422"/>
              <a:gd name="connsiteY4" fmla="*/ 4248472 h 4248472"/>
              <a:gd name="connsiteX5" fmla="*/ 1074772 w 8355422"/>
              <a:gd name="connsiteY5" fmla="*/ 0 h 4248472"/>
              <a:gd name="connsiteX0" fmla="*/ 1074772 w 8767684"/>
              <a:gd name="connsiteY0" fmla="*/ 0 h 4248472"/>
              <a:gd name="connsiteX1" fmla="*/ 7801460 w 8767684"/>
              <a:gd name="connsiteY1" fmla="*/ 72008 h 4248472"/>
              <a:gd name="connsiteX2" fmla="*/ 8355422 w 8767684"/>
              <a:gd name="connsiteY2" fmla="*/ 1368152 h 4248472"/>
              <a:gd name="connsiteX3" fmla="*/ 7801460 w 8767684"/>
              <a:gd name="connsiteY3" fmla="*/ 3960440 h 4248472"/>
              <a:gd name="connsiteX4" fmla="*/ 441672 w 8767684"/>
              <a:gd name="connsiteY4" fmla="*/ 4248472 h 4248472"/>
              <a:gd name="connsiteX5" fmla="*/ 1074772 w 8767684"/>
              <a:gd name="connsiteY5" fmla="*/ 0 h 4248472"/>
              <a:gd name="connsiteX0" fmla="*/ 1074772 w 8767684"/>
              <a:gd name="connsiteY0" fmla="*/ 288032 h 4176464"/>
              <a:gd name="connsiteX1" fmla="*/ 7801460 w 8767684"/>
              <a:gd name="connsiteY1" fmla="*/ 0 h 4176464"/>
              <a:gd name="connsiteX2" fmla="*/ 8355422 w 8767684"/>
              <a:gd name="connsiteY2" fmla="*/ 1296144 h 4176464"/>
              <a:gd name="connsiteX3" fmla="*/ 7801460 w 8767684"/>
              <a:gd name="connsiteY3" fmla="*/ 3888432 h 4176464"/>
              <a:gd name="connsiteX4" fmla="*/ 441672 w 8767684"/>
              <a:gd name="connsiteY4" fmla="*/ 4176464 h 4176464"/>
              <a:gd name="connsiteX5" fmla="*/ 1074772 w 8767684"/>
              <a:gd name="connsiteY5" fmla="*/ 288032 h 4176464"/>
              <a:gd name="connsiteX0" fmla="*/ 1074772 w 8767684"/>
              <a:gd name="connsiteY0" fmla="*/ 0 h 3888432"/>
              <a:gd name="connsiteX1" fmla="*/ 7722322 w 8767684"/>
              <a:gd name="connsiteY1" fmla="*/ 0 h 3888432"/>
              <a:gd name="connsiteX2" fmla="*/ 8355422 w 8767684"/>
              <a:gd name="connsiteY2" fmla="*/ 1008112 h 3888432"/>
              <a:gd name="connsiteX3" fmla="*/ 7801460 w 8767684"/>
              <a:gd name="connsiteY3" fmla="*/ 3600400 h 3888432"/>
              <a:gd name="connsiteX4" fmla="*/ 441672 w 8767684"/>
              <a:gd name="connsiteY4" fmla="*/ 3888432 h 3888432"/>
              <a:gd name="connsiteX5" fmla="*/ 1074772 w 8767684"/>
              <a:gd name="connsiteY5" fmla="*/ 0 h 3888432"/>
              <a:gd name="connsiteX0" fmla="*/ 1074772 w 8988522"/>
              <a:gd name="connsiteY0" fmla="*/ 0 h 3888432"/>
              <a:gd name="connsiteX1" fmla="*/ 7722322 w 8988522"/>
              <a:gd name="connsiteY1" fmla="*/ 0 h 3888432"/>
              <a:gd name="connsiteX2" fmla="*/ 8988522 w 8988522"/>
              <a:gd name="connsiteY2" fmla="*/ 1368152 h 3888432"/>
              <a:gd name="connsiteX3" fmla="*/ 7801460 w 8988522"/>
              <a:gd name="connsiteY3" fmla="*/ 3600400 h 3888432"/>
              <a:gd name="connsiteX4" fmla="*/ 441672 w 8988522"/>
              <a:gd name="connsiteY4" fmla="*/ 3888432 h 3888432"/>
              <a:gd name="connsiteX5" fmla="*/ 1074772 w 8988522"/>
              <a:gd name="connsiteY5" fmla="*/ 0 h 3888432"/>
              <a:gd name="connsiteX0" fmla="*/ 1074772 w 9110309"/>
              <a:gd name="connsiteY0" fmla="*/ 0 h 3888432"/>
              <a:gd name="connsiteX1" fmla="*/ 7722322 w 9110309"/>
              <a:gd name="connsiteY1" fmla="*/ 0 h 3888432"/>
              <a:gd name="connsiteX2" fmla="*/ 8988522 w 9110309"/>
              <a:gd name="connsiteY2" fmla="*/ 1368152 h 3888432"/>
              <a:gd name="connsiteX3" fmla="*/ 7801460 w 9110309"/>
              <a:gd name="connsiteY3" fmla="*/ 3600400 h 3888432"/>
              <a:gd name="connsiteX4" fmla="*/ 441672 w 9110309"/>
              <a:gd name="connsiteY4" fmla="*/ 3888432 h 3888432"/>
              <a:gd name="connsiteX5" fmla="*/ 1074772 w 9110309"/>
              <a:gd name="connsiteY5" fmla="*/ 0 h 3888432"/>
              <a:gd name="connsiteX0" fmla="*/ 1074772 w 8988522"/>
              <a:gd name="connsiteY0" fmla="*/ 0 h 3888432"/>
              <a:gd name="connsiteX1" fmla="*/ 7722322 w 8988522"/>
              <a:gd name="connsiteY1" fmla="*/ 0 h 3888432"/>
              <a:gd name="connsiteX2" fmla="*/ 8988522 w 8988522"/>
              <a:gd name="connsiteY2" fmla="*/ 1368152 h 3888432"/>
              <a:gd name="connsiteX3" fmla="*/ 7801460 w 8988522"/>
              <a:gd name="connsiteY3" fmla="*/ 3600400 h 3888432"/>
              <a:gd name="connsiteX4" fmla="*/ 441672 w 8988522"/>
              <a:gd name="connsiteY4" fmla="*/ 3888432 h 3888432"/>
              <a:gd name="connsiteX5" fmla="*/ 1074772 w 8988522"/>
              <a:gd name="connsiteY5" fmla="*/ 0 h 3888432"/>
              <a:gd name="connsiteX0" fmla="*/ 1074772 w 8988522"/>
              <a:gd name="connsiteY0" fmla="*/ 0 h 3888432"/>
              <a:gd name="connsiteX1" fmla="*/ 7722322 w 8988522"/>
              <a:gd name="connsiteY1" fmla="*/ 0 h 3888432"/>
              <a:gd name="connsiteX2" fmla="*/ 8988522 w 8988522"/>
              <a:gd name="connsiteY2" fmla="*/ 1368152 h 3888432"/>
              <a:gd name="connsiteX3" fmla="*/ 7801460 w 8988522"/>
              <a:gd name="connsiteY3" fmla="*/ 3600400 h 3888432"/>
              <a:gd name="connsiteX4" fmla="*/ 4398546 w 8988522"/>
              <a:gd name="connsiteY4" fmla="*/ 3207846 h 3888432"/>
              <a:gd name="connsiteX5" fmla="*/ 441672 w 8988522"/>
              <a:gd name="connsiteY5" fmla="*/ 3888432 h 3888432"/>
              <a:gd name="connsiteX6" fmla="*/ 1074772 w 8988522"/>
              <a:gd name="connsiteY6" fmla="*/ 0 h 3888432"/>
              <a:gd name="connsiteX0" fmla="*/ 1074772 w 8988522"/>
              <a:gd name="connsiteY0" fmla="*/ 0 h 3888432"/>
              <a:gd name="connsiteX1" fmla="*/ 7722322 w 8988522"/>
              <a:gd name="connsiteY1" fmla="*/ 0 h 3888432"/>
              <a:gd name="connsiteX2" fmla="*/ 8988522 w 8988522"/>
              <a:gd name="connsiteY2" fmla="*/ 1368152 h 3888432"/>
              <a:gd name="connsiteX3" fmla="*/ 7722321 w 8988522"/>
              <a:gd name="connsiteY3" fmla="*/ 3272002 h 3888432"/>
              <a:gd name="connsiteX4" fmla="*/ 4398546 w 8988522"/>
              <a:gd name="connsiteY4" fmla="*/ 3207846 h 3888432"/>
              <a:gd name="connsiteX5" fmla="*/ 441672 w 8988522"/>
              <a:gd name="connsiteY5" fmla="*/ 3888432 h 3888432"/>
              <a:gd name="connsiteX6" fmla="*/ 1074772 w 8988522"/>
              <a:gd name="connsiteY6" fmla="*/ 0 h 3888432"/>
              <a:gd name="connsiteX0" fmla="*/ 1074772 w 8988522"/>
              <a:gd name="connsiteY0" fmla="*/ 0 h 3888432"/>
              <a:gd name="connsiteX1" fmla="*/ 7722322 w 8988522"/>
              <a:gd name="connsiteY1" fmla="*/ 0 h 3888432"/>
              <a:gd name="connsiteX2" fmla="*/ 8988522 w 8988522"/>
              <a:gd name="connsiteY2" fmla="*/ 1368152 h 3888432"/>
              <a:gd name="connsiteX3" fmla="*/ 7722321 w 8988522"/>
              <a:gd name="connsiteY3" fmla="*/ 3272002 h 3888432"/>
              <a:gd name="connsiteX4" fmla="*/ 4398546 w 8988522"/>
              <a:gd name="connsiteY4" fmla="*/ 3207846 h 3888432"/>
              <a:gd name="connsiteX5" fmla="*/ 441672 w 8988522"/>
              <a:gd name="connsiteY5" fmla="*/ 3888432 h 3888432"/>
              <a:gd name="connsiteX6" fmla="*/ 1074772 w 8988522"/>
              <a:gd name="connsiteY6" fmla="*/ 0 h 3888432"/>
              <a:gd name="connsiteX0" fmla="*/ 1233048 w 9146798"/>
              <a:gd name="connsiteY0" fmla="*/ 0 h 3592787"/>
              <a:gd name="connsiteX1" fmla="*/ 7880598 w 9146798"/>
              <a:gd name="connsiteY1" fmla="*/ 0 h 3592787"/>
              <a:gd name="connsiteX2" fmla="*/ 9146798 w 9146798"/>
              <a:gd name="connsiteY2" fmla="*/ 1368152 h 3592787"/>
              <a:gd name="connsiteX3" fmla="*/ 7880597 w 9146798"/>
              <a:gd name="connsiteY3" fmla="*/ 3272002 h 3592787"/>
              <a:gd name="connsiteX4" fmla="*/ 4556822 w 9146798"/>
              <a:gd name="connsiteY4" fmla="*/ 3207846 h 3592787"/>
              <a:gd name="connsiteX5" fmla="*/ 441672 w 9146798"/>
              <a:gd name="connsiteY5" fmla="*/ 3592787 h 3592787"/>
              <a:gd name="connsiteX6" fmla="*/ 1233048 w 9146798"/>
              <a:gd name="connsiteY6" fmla="*/ 0 h 3592787"/>
              <a:gd name="connsiteX0" fmla="*/ 1233048 w 9146798"/>
              <a:gd name="connsiteY0" fmla="*/ 0 h 3592787"/>
              <a:gd name="connsiteX1" fmla="*/ 4794236 w 9146798"/>
              <a:gd name="connsiteY1" fmla="*/ 256628 h 3592787"/>
              <a:gd name="connsiteX2" fmla="*/ 7880598 w 9146798"/>
              <a:gd name="connsiteY2" fmla="*/ 0 h 3592787"/>
              <a:gd name="connsiteX3" fmla="*/ 9146798 w 9146798"/>
              <a:gd name="connsiteY3" fmla="*/ 1368152 h 3592787"/>
              <a:gd name="connsiteX4" fmla="*/ 7880597 w 9146798"/>
              <a:gd name="connsiteY4" fmla="*/ 3272002 h 3592787"/>
              <a:gd name="connsiteX5" fmla="*/ 4556822 w 9146798"/>
              <a:gd name="connsiteY5" fmla="*/ 3207846 h 3592787"/>
              <a:gd name="connsiteX6" fmla="*/ 441672 w 9146798"/>
              <a:gd name="connsiteY6" fmla="*/ 3592787 h 3592787"/>
              <a:gd name="connsiteX7" fmla="*/ 1233048 w 9146798"/>
              <a:gd name="connsiteY7" fmla="*/ 0 h 3592787"/>
              <a:gd name="connsiteX0" fmla="*/ 1407496 w 9321246"/>
              <a:gd name="connsiteY0" fmla="*/ 0 h 3592787"/>
              <a:gd name="connsiteX1" fmla="*/ 4968684 w 9321246"/>
              <a:gd name="connsiteY1" fmla="*/ 256628 h 3592787"/>
              <a:gd name="connsiteX2" fmla="*/ 8055046 w 9321246"/>
              <a:gd name="connsiteY2" fmla="*/ 0 h 3592787"/>
              <a:gd name="connsiteX3" fmla="*/ 9321246 w 9321246"/>
              <a:gd name="connsiteY3" fmla="*/ 1368152 h 3592787"/>
              <a:gd name="connsiteX4" fmla="*/ 8055045 w 9321246"/>
              <a:gd name="connsiteY4" fmla="*/ 3272002 h 3592787"/>
              <a:gd name="connsiteX5" fmla="*/ 4731270 w 9321246"/>
              <a:gd name="connsiteY5" fmla="*/ 3207846 h 3592787"/>
              <a:gd name="connsiteX6" fmla="*/ 616120 w 9321246"/>
              <a:gd name="connsiteY6" fmla="*/ 3592787 h 3592787"/>
              <a:gd name="connsiteX7" fmla="*/ 774396 w 9321246"/>
              <a:gd name="connsiteY7" fmla="*/ 898197 h 3592787"/>
              <a:gd name="connsiteX8" fmla="*/ 1407496 w 9321246"/>
              <a:gd name="connsiteY8" fmla="*/ 0 h 3592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21246" h="3592787">
                <a:moveTo>
                  <a:pt x="1407496" y="0"/>
                </a:moveTo>
                <a:lnTo>
                  <a:pt x="4968684" y="256628"/>
                </a:lnTo>
                <a:lnTo>
                  <a:pt x="8055046" y="0"/>
                </a:lnTo>
                <a:lnTo>
                  <a:pt x="9321246" y="1368152"/>
                </a:lnTo>
                <a:cubicBezTo>
                  <a:pt x="8968408" y="2319200"/>
                  <a:pt x="9205921" y="2712787"/>
                  <a:pt x="8055045" y="3272002"/>
                </a:cubicBezTo>
                <a:lnTo>
                  <a:pt x="4731270" y="3207846"/>
                </a:lnTo>
                <a:lnTo>
                  <a:pt x="616120" y="3592787"/>
                </a:lnTo>
                <a:cubicBezTo>
                  <a:pt x="0" y="3233365"/>
                  <a:pt x="642500" y="1496995"/>
                  <a:pt x="774396" y="898197"/>
                </a:cubicBezTo>
                <a:cubicBezTo>
                  <a:pt x="906292" y="299399"/>
                  <a:pt x="751807" y="132448"/>
                  <a:pt x="1407496" y="0"/>
                </a:cubicBezTo>
                <a:close/>
              </a:path>
            </a:pathLst>
          </a:custGeom>
          <a:gradFill>
            <a:gsLst>
              <a:gs pos="24000">
                <a:schemeClr val="bg1">
                  <a:lumMod val="85000"/>
                  <a:alpha val="60000"/>
                </a:schemeClr>
              </a:gs>
              <a:gs pos="35000">
                <a:schemeClr val="accent3">
                  <a:lumMod val="40000"/>
                  <a:lumOff val="60000"/>
                  <a:alpha val="81000"/>
                </a:schemeClr>
              </a:gs>
              <a:gs pos="100000">
                <a:schemeClr val="accent1">
                  <a:alpha val="20000"/>
                </a:schemeClr>
              </a:gs>
            </a:gsLst>
          </a:gradFill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49263">
              <a:lnSpc>
                <a:spcPct val="70000"/>
              </a:lnSpc>
            </a:pPr>
            <a:endParaRPr lang="ru-RU" sz="3600" dirty="0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  <a:latin typeface="Gabriola" pitchFamily="82" charset="0"/>
            </a:endParaRPr>
          </a:p>
          <a:p>
            <a:pPr marL="90488" indent="358775">
              <a:lnSpc>
                <a:spcPct val="70000"/>
              </a:lnSpc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ysClr val="windowText" lastClr="000000"/>
                </a:solidFill>
                <a:latin typeface="Gabriola" pitchFamily="82" charset="0"/>
              </a:rPr>
              <a:t>Тебе </a:t>
            </a: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ysClr val="windowText" lastClr="000000"/>
                </a:solidFill>
                <a:latin typeface="Gabriola" pitchFamily="82" charset="0"/>
                <a:hlinkClick r:id="rId3" action="ppaction://hlinksldjump"/>
              </a:rPr>
              <a:t>предстоит</a:t>
            </a: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ysClr val="windowText" lastClr="000000"/>
                </a:solidFill>
                <a:latin typeface="Gabriola" pitchFamily="82" charset="0"/>
              </a:rPr>
              <a:t> совершить путешествие вместе со сказочным персонажем Колобком  через лес. Помоги ему спастись от Зайки, Волка, Медведя и Лисы. </a:t>
            </a:r>
          </a:p>
          <a:p>
            <a:pPr marL="90488" indent="358775">
              <a:lnSpc>
                <a:spcPct val="70000"/>
              </a:lnSpc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ysClr val="windowText" lastClr="000000"/>
                </a:solidFill>
                <a:latin typeface="Gabriola" pitchFamily="82" charset="0"/>
              </a:rPr>
              <a:t>Для этого правильно отвечай на вопросы. Читай внимательно вопрос, выбирай правильный ответ и жми на кнопку.</a:t>
            </a:r>
          </a:p>
          <a:p>
            <a:pPr marL="179388" indent="269875">
              <a:lnSpc>
                <a:spcPct val="70000"/>
              </a:lnSpc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ysClr val="windowText" lastClr="000000"/>
                </a:solidFill>
                <a:latin typeface="Gabriola" pitchFamily="82" charset="0"/>
              </a:rPr>
              <a:t>В конце путешествия Колобок оценит твою помощь. Вперед!</a:t>
            </a:r>
          </a:p>
          <a:p>
            <a:pPr>
              <a:lnSpc>
                <a:spcPct val="70000"/>
              </a:lnSpc>
            </a:pPr>
            <a:endParaRPr lang="ru-RU" sz="3600" dirty="0">
              <a:ln>
                <a:solidFill>
                  <a:srgbClr val="FF0000"/>
                </a:solidFill>
              </a:ln>
              <a:solidFill>
                <a:sysClr val="windowText" lastClr="000000"/>
              </a:solidFill>
              <a:latin typeface="Gabriola" pitchFamily="82" charset="0"/>
            </a:endParaRPr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7861300" y="5778500"/>
            <a:ext cx="1117600" cy="863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1886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Плохо погулял Колобок. Почти все звери откусили от него по кусочку, поэтому он ставит тебе двойку.</a:t>
            </a:r>
          </a:p>
        </p:txBody>
      </p:sp>
      <p:pic>
        <p:nvPicPr>
          <p:cNvPr id="6" name="Рисунок 5" descr="0001-001-.jpg"/>
          <p:cNvPicPr>
            <a:picLocks noChangeAspect="1"/>
          </p:cNvPicPr>
          <p:nvPr/>
        </p:nvPicPr>
        <p:blipFill>
          <a:blip r:embed="rId2" cstate="email">
            <a:lum bright="-30000"/>
          </a:blip>
          <a:stretch>
            <a:fillRect/>
          </a:stretch>
        </p:blipFill>
        <p:spPr>
          <a:xfrm>
            <a:off x="0" y="1124744"/>
            <a:ext cx="9144000" cy="55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1632173"/>
            <a:ext cx="360045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1-001-.jpg"/>
          <p:cNvPicPr>
            <a:picLocks noChangeAspect="1"/>
          </p:cNvPicPr>
          <p:nvPr/>
        </p:nvPicPr>
        <p:blipFill>
          <a:blip r:embed="rId2" cstate="email">
            <a:lum bright="-30000"/>
          </a:blip>
          <a:stretch>
            <a:fillRect/>
          </a:stretch>
        </p:blipFill>
        <p:spPr>
          <a:xfrm>
            <a:off x="0" y="836712"/>
            <a:ext cx="9144000" cy="55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27584" y="2564904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>
                <a:solidFill>
                  <a:srgbClr val="FFFF00"/>
                </a:solidFill>
                <a:latin typeface="Gabriola" pitchFamily="82" charset="0"/>
              </a:rPr>
              <a:t>Жил-был Колобок – и не стало Колобка.</a:t>
            </a:r>
          </a:p>
          <a:p>
            <a:pPr algn="ctr"/>
            <a:r>
              <a:rPr lang="ru-RU" sz="3600" b="1">
                <a:solidFill>
                  <a:srgbClr val="FFFF00"/>
                </a:solidFill>
                <a:latin typeface="Gabriola" pitchFamily="82" charset="0"/>
              </a:rPr>
              <a:t>Почему же ты ему не помог?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1520" y="4937617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s120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95536" y="1418761"/>
            <a:ext cx="4248472" cy="3186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51520" y="140439"/>
            <a:ext cx="86395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      Испекла Баба Колобок. А колобку не хочется быть съеденным. Уж очень погулять охота. </a:t>
            </a:r>
          </a:p>
          <a:p>
            <a:r>
              <a:rPr lang="ru-RU" sz="2400" dirty="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986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54644" y="1660152"/>
            <a:ext cx="3936437" cy="24608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92700" y="1695766"/>
            <a:ext cx="3511747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ru-RU" sz="2000" b="1" dirty="0">
              <a:cs typeface="Aharoni" panose="02010803020104030203" pitchFamily="2" charset="-79"/>
            </a:endParaRPr>
          </a:p>
          <a:p>
            <a:r>
              <a:rPr lang="ru-RU" sz="2000" b="1" dirty="0">
                <a:cs typeface="Aharoni" panose="02010803020104030203" pitchFamily="2" charset="-79"/>
              </a:rPr>
              <a:t>Врач умеет очень просто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Наше горло проверять —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Он всегда при этом просит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Эту букву называть.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6021288"/>
            <a:ext cx="201622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ru-RU" dirty="0">
              <a:cs typeface="Calibri"/>
            </a:endParaRPr>
          </a:p>
        </p:txBody>
      </p:sp>
      <p:pic>
        <p:nvPicPr>
          <p:cNvPr id="9" name="Рисунок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601" y="5058274"/>
            <a:ext cx="1369397" cy="1398031"/>
          </a:xfrm>
          <a:prstGeom prst="rect">
            <a:avLst/>
          </a:prstGeom>
        </p:spPr>
      </p:pic>
      <p:pic>
        <p:nvPicPr>
          <p:cNvPr id="10" name="Рисунок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87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484" y="5075113"/>
            <a:ext cx="1351166" cy="1381192"/>
          </a:xfrm>
          <a:prstGeom prst="rect">
            <a:avLst/>
          </a:prstGeom>
        </p:spPr>
      </p:pic>
      <p:pic>
        <p:nvPicPr>
          <p:cNvPr id="11" name="Рисунок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949" y="5148205"/>
            <a:ext cx="1308100" cy="130810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Повстречался Колобку Зайка.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7" y="4581128"/>
            <a:ext cx="1684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1700808"/>
            <a:ext cx="3888432" cy="23762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Если букву потерять,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Гусь не сможет гоготать,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Гавкать пёс цепной не сможет.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Что за буква? Кто поможет?</a:t>
            </a:r>
          </a:p>
        </p:txBody>
      </p:sp>
      <p:pic>
        <p:nvPicPr>
          <p:cNvPr id="15" name="Рисунок 14" descr="geroi_skazki_kolobok_kartinki_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32892" y="1340767"/>
            <a:ext cx="3532708" cy="32854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802" y="5142313"/>
            <a:ext cx="1397721" cy="1274646"/>
          </a:xfrm>
          <a:prstGeom prst="rect">
            <a:avLst/>
          </a:prstGeom>
        </p:spPr>
      </p:pic>
      <p:pic>
        <p:nvPicPr>
          <p:cNvPr id="10" name="Рисунок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699" y="5049604"/>
            <a:ext cx="1208618" cy="1346602"/>
          </a:xfrm>
          <a:prstGeom prst="rect">
            <a:avLst/>
          </a:prstGeom>
        </p:spPr>
      </p:pic>
      <p:pic>
        <p:nvPicPr>
          <p:cNvPr id="18" name="Рисунок 1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405" y="5121559"/>
            <a:ext cx="1091982" cy="129540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Повстречался Колобку Волк.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74208" y="1854200"/>
            <a:ext cx="3846264" cy="22971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     Енот жуёт, жуёт енот,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Ежевику он жуёт,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И на розовой стене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Он рисует букву...   </a:t>
            </a:r>
          </a:p>
        </p:txBody>
      </p:sp>
      <p:pic>
        <p:nvPicPr>
          <p:cNvPr id="16" name="Рисунок 15" descr="kolobok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88751" y="1376772"/>
            <a:ext cx="4272475" cy="3204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439" y="5127495"/>
            <a:ext cx="1732170" cy="1302034"/>
          </a:xfrm>
          <a:prstGeom prst="rect">
            <a:avLst/>
          </a:prstGeom>
        </p:spPr>
      </p:pic>
      <p:pic>
        <p:nvPicPr>
          <p:cNvPr id="10" name="Рисунок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749" y="5101459"/>
            <a:ext cx="1099852" cy="1328070"/>
          </a:xfrm>
          <a:prstGeom prst="rect">
            <a:avLst/>
          </a:prstGeom>
        </p:spPr>
      </p:pic>
      <p:pic>
        <p:nvPicPr>
          <p:cNvPr id="11" name="Рисунок 10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32" y="5156728"/>
            <a:ext cx="1113799" cy="1272802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Повстречался Колобку Медведь.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6532" y="1789150"/>
            <a:ext cx="3888432" cy="23762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     Кошка, миленькая кошка,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Поиграй ты с ней немножко,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С кошкой ты, наверняка,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 Не забудешь букву ... </a:t>
            </a:r>
          </a:p>
        </p:txBody>
      </p:sp>
      <p:pic>
        <p:nvPicPr>
          <p:cNvPr id="15" name="Рисунок 14" descr="maxresdefault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263908" y="1340768"/>
            <a:ext cx="4445266" cy="3143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580" y="5083026"/>
            <a:ext cx="1469026" cy="1446426"/>
          </a:xfrm>
          <a:prstGeom prst="rect">
            <a:avLst/>
          </a:prstGeom>
        </p:spPr>
      </p:pic>
      <p:pic>
        <p:nvPicPr>
          <p:cNvPr id="10" name="Рисунок 9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9" b="3685"/>
          <a:stretch/>
        </p:blipFill>
        <p:spPr>
          <a:xfrm>
            <a:off x="3919506" y="4979737"/>
            <a:ext cx="1306010" cy="1549715"/>
          </a:xfrm>
          <a:prstGeom prst="rect">
            <a:avLst/>
          </a:prstGeom>
        </p:spPr>
      </p:pic>
      <p:pic>
        <p:nvPicPr>
          <p:cNvPr id="11" name="Рисунок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333" y="4888813"/>
            <a:ext cx="1708539" cy="1708539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Повстречалась Колобку Лиса.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744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26000" y="1676805"/>
            <a:ext cx="3994472" cy="23762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Медвежонок кушал мёд: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Лапку — в бочку, лапку — в рот.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И рычал: «Медок я съем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И запомню букву...»</a:t>
            </a:r>
          </a:p>
        </p:txBody>
      </p:sp>
      <p:pic>
        <p:nvPicPr>
          <p:cNvPr id="18" name="Рисунок 17" descr="3500100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27584" y="1340768"/>
            <a:ext cx="2448272" cy="3264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445" y="5097251"/>
            <a:ext cx="1335101" cy="1364770"/>
          </a:xfrm>
          <a:prstGeom prst="rect">
            <a:avLst/>
          </a:prstGeom>
        </p:spPr>
      </p:pic>
      <p:pic>
        <p:nvPicPr>
          <p:cNvPr id="10" name="Рисунок 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469" y="5097251"/>
            <a:ext cx="1278168" cy="1319708"/>
          </a:xfrm>
          <a:prstGeom prst="rect">
            <a:avLst/>
          </a:prstGeom>
        </p:spPr>
      </p:pic>
      <p:pic>
        <p:nvPicPr>
          <p:cNvPr id="19" name="Рисунок 1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122" y="5097251"/>
            <a:ext cx="1496547" cy="136477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78262_1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67544" y="1052736"/>
            <a:ext cx="8280920" cy="55446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886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Хорошо погулял Колобок. За помощь тебя благодарит и ставит тебе пятерку.</a:t>
            </a:r>
          </a:p>
        </p:txBody>
      </p:sp>
      <p:pic>
        <p:nvPicPr>
          <p:cNvPr id="4" name="Рисунок 3" descr="Cool Text - 5 300845843254826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979712" y="2060848"/>
            <a:ext cx="2278653" cy="2455882"/>
          </a:xfrm>
          <a:prstGeom prst="rect">
            <a:avLst/>
          </a:prstGeom>
        </p:spPr>
      </p:pic>
      <p:pic>
        <p:nvPicPr>
          <p:cNvPr id="2" name="Рисунок 1" descr="kolobok10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635896" y="1340768"/>
            <a:ext cx="3764433" cy="4093074"/>
          </a:xfrm>
          <a:prstGeom prst="rect">
            <a:avLst/>
          </a:prstGeom>
        </p:spPr>
      </p:pic>
      <p:sp>
        <p:nvSpPr>
          <p:cNvPr id="6" name="Управляющая кнопка: настраиваемая 5">
            <a:hlinkClick r:id="" action="ppaction://hlinkshowjump?jump=endshow" highlightClick="1"/>
          </p:cNvPr>
          <p:cNvSpPr/>
          <p:nvPr/>
        </p:nvSpPr>
        <p:spPr>
          <a:xfrm>
            <a:off x="7286644" y="5072074"/>
            <a:ext cx="1042416" cy="104241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выход</a:t>
            </a: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1520" y="4941168"/>
            <a:ext cx="8640960" cy="16561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40439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/>
              <a:t>      Повстречался Колобку Зайка. А колобку не хочется быть съеденным. Уж очень погулять охота. </a:t>
            </a:r>
          </a:p>
          <a:p>
            <a:r>
              <a:rPr lang="ru-RU" sz="2400"/>
              <a:t>      Ответь на вопрос, помоги Колобку убежать.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63888" y="458112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/>
              <a:t>Ответы: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32040" y="1772816"/>
            <a:ext cx="3888432" cy="23762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cs typeface="Aharoni" panose="02010803020104030203" pitchFamily="2" charset="-79"/>
              </a:rPr>
              <a:t>    Букву «пэ» перевернули,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Справа хвостик пристегнули,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Завернули на конце,</a:t>
            </a:r>
            <a:br>
              <a:rPr lang="ru-RU" sz="2000" b="1" dirty="0">
                <a:cs typeface="Aharoni" panose="02010803020104030203" pitchFamily="2" charset="-79"/>
              </a:rPr>
            </a:br>
            <a:r>
              <a:rPr lang="ru-RU" sz="2000" b="1" dirty="0">
                <a:cs typeface="Aharoni" panose="02010803020104030203" pitchFamily="2" charset="-79"/>
              </a:rPr>
              <a:t>    Получилась буква...</a:t>
            </a:r>
          </a:p>
        </p:txBody>
      </p:sp>
      <p:pic>
        <p:nvPicPr>
          <p:cNvPr id="15" name="Рисунок 14" descr="geroi_skazki_kolobok_kartinki_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51974" y="1340768"/>
            <a:ext cx="3484258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607" y="5070747"/>
            <a:ext cx="1275593" cy="1449199"/>
          </a:xfrm>
          <a:prstGeom prst="rect">
            <a:avLst/>
          </a:prstGeom>
        </p:spPr>
      </p:pic>
      <p:pic>
        <p:nvPicPr>
          <p:cNvPr id="10" name="Рисунок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787" y="5070747"/>
            <a:ext cx="1777665" cy="1501140"/>
          </a:xfrm>
          <a:prstGeom prst="rect">
            <a:avLst/>
          </a:prstGeom>
        </p:spPr>
      </p:pic>
      <p:pic>
        <p:nvPicPr>
          <p:cNvPr id="11" name="Рисунок 1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961" y="5074225"/>
            <a:ext cx="1214440" cy="143034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653A906F388914C805FB819095D22A6" ma:contentTypeVersion="8" ma:contentTypeDescription="Создание документа." ma:contentTypeScope="" ma:versionID="9943bc9b8da54ed2f2a10be2bea4770b">
  <xsd:schema xmlns:xsd="http://www.w3.org/2001/XMLSchema" xmlns:xs="http://www.w3.org/2001/XMLSchema" xmlns:p="http://schemas.microsoft.com/office/2006/metadata/properties" xmlns:ns2="792a85c9-bb6e-4d32-a132-b0ccf2574cf1" xmlns:ns3="2b87cc51-7360-4d4c-a606-bc659c7bff79" targetNamespace="http://schemas.microsoft.com/office/2006/metadata/properties" ma:root="true" ma:fieldsID="54227844a89c5ce4ace6a537a96b09c9" ns2:_="" ns3:_="">
    <xsd:import namespace="792a85c9-bb6e-4d32-a132-b0ccf2574cf1"/>
    <xsd:import namespace="2b87cc51-7360-4d4c-a606-bc659c7bff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2a85c9-bb6e-4d32-a132-b0ccf2574c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87cc51-7360-4d4c-a606-bc659c7bff7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03CC88-FBFA-4CBF-BD36-E03294E24A0F}">
  <ds:schemaRefs>
    <ds:schemaRef ds:uri="http://schemas.microsoft.com/office/infopath/2007/PartnerControls"/>
    <ds:schemaRef ds:uri="http://www.w3.org/XML/1998/namespace"/>
    <ds:schemaRef ds:uri="http://purl.org/dc/terms/"/>
    <ds:schemaRef ds:uri="2b87cc51-7360-4d4c-a606-bc659c7bff79"/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792a85c9-bb6e-4d32-a132-b0ccf2574cf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033A536-710C-4C04-8C67-558DDF673D48}">
  <ds:schemaRefs>
    <ds:schemaRef ds:uri="2b87cc51-7360-4d4c-a606-bc659c7bff79"/>
    <ds:schemaRef ds:uri="792a85c9-bb6e-4d32-a132-b0ccf2574c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784EE29-DDBA-4A7C-95D2-B3A8460F1F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639</Words>
  <Application>Microsoft Office PowerPoint</Application>
  <PresentationFormat>Экран (4:3)</PresentationFormat>
  <Paragraphs>74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Aharoni</vt:lpstr>
      <vt:lpstr>Arial</vt:lpstr>
      <vt:lpstr>Calibri</vt:lpstr>
      <vt:lpstr>Gabriola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Ляйсан</cp:lastModifiedBy>
  <cp:revision>31</cp:revision>
  <dcterms:created xsi:type="dcterms:W3CDTF">2018-11-21T18:47:11Z</dcterms:created>
  <dcterms:modified xsi:type="dcterms:W3CDTF">2023-11-08T06:16:10Z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0x0101000653A906F388914C805FB819095D22A6</vt:lpwstr>
  </property>
</Properties>
</file>